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5" r:id="rId1"/>
  </p:sldMasterIdLst>
  <p:sldIdLst>
    <p:sldId id="256" r:id="rId2"/>
  </p:sldIdLst>
  <p:sldSz cx="30265688" cy="2139791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122"/>
    <p:restoredTop sz="94706"/>
  </p:normalViewPr>
  <p:slideViewPr>
    <p:cSldViewPr snapToGrid="0" snapToObjects="1">
      <p:cViewPr varScale="1">
        <p:scale>
          <a:sx n="56" d="100"/>
          <a:sy n="56" d="100"/>
        </p:scale>
        <p:origin x="1408" y="19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3BCA9-F58F-9651-3A8E-76E6C611F96B}"/>
              </a:ext>
            </a:extLst>
          </p:cNvPr>
          <p:cNvSpPr>
            <a:spLocks noGrp="1"/>
          </p:cNvSpPr>
          <p:nvPr>
            <p:ph type="ctrTitle"/>
          </p:nvPr>
        </p:nvSpPr>
        <p:spPr>
          <a:xfrm>
            <a:off x="3783211" y="3501928"/>
            <a:ext cx="22699266" cy="7449644"/>
          </a:xfrm>
        </p:spPr>
        <p:txBody>
          <a:bodyPr anchor="b"/>
          <a:lstStyle>
            <a:lvl1pPr algn="ctr">
              <a:defRPr sz="14894"/>
            </a:lvl1pPr>
          </a:lstStyle>
          <a:p>
            <a:r>
              <a:rPr lang="en-GB"/>
              <a:t>Click to edit Master title style</a:t>
            </a:r>
            <a:endParaRPr lang="en-US"/>
          </a:p>
        </p:txBody>
      </p:sp>
      <p:sp>
        <p:nvSpPr>
          <p:cNvPr id="3" name="Subtitle 2">
            <a:extLst>
              <a:ext uri="{FF2B5EF4-FFF2-40B4-BE49-F238E27FC236}">
                <a16:creationId xmlns:a16="http://schemas.microsoft.com/office/drawing/2014/main" id="{DC0CF683-07D0-7718-A333-8ACE64BA351D}"/>
              </a:ext>
            </a:extLst>
          </p:cNvPr>
          <p:cNvSpPr>
            <a:spLocks noGrp="1"/>
          </p:cNvSpPr>
          <p:nvPr>
            <p:ph type="subTitle" idx="1"/>
          </p:nvPr>
        </p:nvSpPr>
        <p:spPr>
          <a:xfrm>
            <a:off x="3783211" y="11238859"/>
            <a:ext cx="22699266" cy="5166208"/>
          </a:xfrm>
        </p:spPr>
        <p:txBody>
          <a:bodyPr/>
          <a:lstStyle>
            <a:lvl1pPr marL="0" indent="0" algn="ctr">
              <a:buNone/>
              <a:defRPr sz="5958"/>
            </a:lvl1pPr>
            <a:lvl2pPr marL="1134953" indent="0" algn="ctr">
              <a:buNone/>
              <a:defRPr sz="4965"/>
            </a:lvl2pPr>
            <a:lvl3pPr marL="2269907" indent="0" algn="ctr">
              <a:buNone/>
              <a:defRPr sz="4468"/>
            </a:lvl3pPr>
            <a:lvl4pPr marL="3404860" indent="0" algn="ctr">
              <a:buNone/>
              <a:defRPr sz="3972"/>
            </a:lvl4pPr>
            <a:lvl5pPr marL="4539813" indent="0" algn="ctr">
              <a:buNone/>
              <a:defRPr sz="3972"/>
            </a:lvl5pPr>
            <a:lvl6pPr marL="5674766" indent="0" algn="ctr">
              <a:buNone/>
              <a:defRPr sz="3972"/>
            </a:lvl6pPr>
            <a:lvl7pPr marL="6809720" indent="0" algn="ctr">
              <a:buNone/>
              <a:defRPr sz="3972"/>
            </a:lvl7pPr>
            <a:lvl8pPr marL="7944673" indent="0" algn="ctr">
              <a:buNone/>
              <a:defRPr sz="3972"/>
            </a:lvl8pPr>
            <a:lvl9pPr marL="9079626" indent="0" algn="ctr">
              <a:buNone/>
              <a:defRPr sz="3972"/>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36E2C9C-A91A-2688-C246-5264D7F1F9C6}"/>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5" name="Footer Placeholder 4">
            <a:extLst>
              <a:ext uri="{FF2B5EF4-FFF2-40B4-BE49-F238E27FC236}">
                <a16:creationId xmlns:a16="http://schemas.microsoft.com/office/drawing/2014/main" id="{3A081680-A9B9-8972-B37E-04D2BC767D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E0EA29-B3DE-5FE6-E04C-46376A6D37E9}"/>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132589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36DAA-96E5-0D99-E9A8-D1331FBAEC1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AACF5A2-E50B-E208-263D-FB4848B6753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E82A99F-4D98-DE0B-D66A-6F8ECFF0225E}"/>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5" name="Footer Placeholder 4">
            <a:extLst>
              <a:ext uri="{FF2B5EF4-FFF2-40B4-BE49-F238E27FC236}">
                <a16:creationId xmlns:a16="http://schemas.microsoft.com/office/drawing/2014/main" id="{ED158E76-47EC-7308-E912-4F348228E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AC1E26-115D-A2C2-F7C7-30FE5CECB183}"/>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1110422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45907E-41BD-050B-6A65-CF6158C9DB42}"/>
              </a:ext>
            </a:extLst>
          </p:cNvPr>
          <p:cNvSpPr>
            <a:spLocks noGrp="1"/>
          </p:cNvSpPr>
          <p:nvPr>
            <p:ph type="title" orient="vert"/>
          </p:nvPr>
        </p:nvSpPr>
        <p:spPr>
          <a:xfrm>
            <a:off x="21658883" y="1139241"/>
            <a:ext cx="6526039" cy="18133742"/>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DC37F55-15E1-5676-E551-AF410EE9C4A8}"/>
              </a:ext>
            </a:extLst>
          </p:cNvPr>
          <p:cNvSpPr>
            <a:spLocks noGrp="1"/>
          </p:cNvSpPr>
          <p:nvPr>
            <p:ph type="body" orient="vert" idx="1"/>
          </p:nvPr>
        </p:nvSpPr>
        <p:spPr>
          <a:xfrm>
            <a:off x="2080766" y="1139241"/>
            <a:ext cx="19199796" cy="18133742"/>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4561AF1-477D-A4F6-464C-9AF9C5A3F35D}"/>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5" name="Footer Placeholder 4">
            <a:extLst>
              <a:ext uri="{FF2B5EF4-FFF2-40B4-BE49-F238E27FC236}">
                <a16:creationId xmlns:a16="http://schemas.microsoft.com/office/drawing/2014/main" id="{4EED9FF3-559D-FDD4-6151-A1673BFE21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9FB69-4BF4-35E6-9D37-8FB2CB321F2D}"/>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15546621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FA187-18FE-ED50-89A7-A74E18C07E1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DC758C9-296D-C1FC-F6E8-1010B954C7B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E63EAFA-4438-F293-DE17-74811C8941CE}"/>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5" name="Footer Placeholder 4">
            <a:extLst>
              <a:ext uri="{FF2B5EF4-FFF2-40B4-BE49-F238E27FC236}">
                <a16:creationId xmlns:a16="http://schemas.microsoft.com/office/drawing/2014/main" id="{C75B0E58-9C49-C926-4046-A9944434CB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B0D15F-C75B-2508-E2B5-1AA04EF3A1AE}"/>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189546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6A6C7-1D0D-9F1B-A746-46B43452961E}"/>
              </a:ext>
            </a:extLst>
          </p:cNvPr>
          <p:cNvSpPr>
            <a:spLocks noGrp="1"/>
          </p:cNvSpPr>
          <p:nvPr>
            <p:ph type="title"/>
          </p:nvPr>
        </p:nvSpPr>
        <p:spPr>
          <a:xfrm>
            <a:off x="2065003" y="5334622"/>
            <a:ext cx="26104156" cy="8900936"/>
          </a:xfrm>
        </p:spPr>
        <p:txBody>
          <a:bodyPr anchor="b"/>
          <a:lstStyle>
            <a:lvl1pPr>
              <a:defRPr sz="14894"/>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B899113-733E-F795-6033-2AB6A93E45B0}"/>
              </a:ext>
            </a:extLst>
          </p:cNvPr>
          <p:cNvSpPr>
            <a:spLocks noGrp="1"/>
          </p:cNvSpPr>
          <p:nvPr>
            <p:ph type="body" idx="1"/>
          </p:nvPr>
        </p:nvSpPr>
        <p:spPr>
          <a:xfrm>
            <a:off x="2065003" y="14319764"/>
            <a:ext cx="26104156" cy="4680792"/>
          </a:xfrm>
        </p:spPr>
        <p:txBody>
          <a:bodyPr/>
          <a:lstStyle>
            <a:lvl1pPr marL="0" indent="0">
              <a:buNone/>
              <a:defRPr sz="5958">
                <a:solidFill>
                  <a:schemeClr val="tx1">
                    <a:tint val="75000"/>
                  </a:schemeClr>
                </a:solidFill>
              </a:defRPr>
            </a:lvl1pPr>
            <a:lvl2pPr marL="1134953" indent="0">
              <a:buNone/>
              <a:defRPr sz="4965">
                <a:solidFill>
                  <a:schemeClr val="tx1">
                    <a:tint val="75000"/>
                  </a:schemeClr>
                </a:solidFill>
              </a:defRPr>
            </a:lvl2pPr>
            <a:lvl3pPr marL="2269907" indent="0">
              <a:buNone/>
              <a:defRPr sz="4468">
                <a:solidFill>
                  <a:schemeClr val="tx1">
                    <a:tint val="75000"/>
                  </a:schemeClr>
                </a:solidFill>
              </a:defRPr>
            </a:lvl3pPr>
            <a:lvl4pPr marL="3404860" indent="0">
              <a:buNone/>
              <a:defRPr sz="3972">
                <a:solidFill>
                  <a:schemeClr val="tx1">
                    <a:tint val="75000"/>
                  </a:schemeClr>
                </a:solidFill>
              </a:defRPr>
            </a:lvl4pPr>
            <a:lvl5pPr marL="4539813" indent="0">
              <a:buNone/>
              <a:defRPr sz="3972">
                <a:solidFill>
                  <a:schemeClr val="tx1">
                    <a:tint val="75000"/>
                  </a:schemeClr>
                </a:solidFill>
              </a:defRPr>
            </a:lvl5pPr>
            <a:lvl6pPr marL="5674766" indent="0">
              <a:buNone/>
              <a:defRPr sz="3972">
                <a:solidFill>
                  <a:schemeClr val="tx1">
                    <a:tint val="75000"/>
                  </a:schemeClr>
                </a:solidFill>
              </a:defRPr>
            </a:lvl6pPr>
            <a:lvl7pPr marL="6809720" indent="0">
              <a:buNone/>
              <a:defRPr sz="3972">
                <a:solidFill>
                  <a:schemeClr val="tx1">
                    <a:tint val="75000"/>
                  </a:schemeClr>
                </a:solidFill>
              </a:defRPr>
            </a:lvl7pPr>
            <a:lvl8pPr marL="7944673" indent="0">
              <a:buNone/>
              <a:defRPr sz="3972">
                <a:solidFill>
                  <a:schemeClr val="tx1">
                    <a:tint val="75000"/>
                  </a:schemeClr>
                </a:solidFill>
              </a:defRPr>
            </a:lvl8pPr>
            <a:lvl9pPr marL="9079626" indent="0">
              <a:buNone/>
              <a:defRPr sz="3972">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1ACF069-CBD7-885D-FEE3-5F3D67E0E6B6}"/>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5" name="Footer Placeholder 4">
            <a:extLst>
              <a:ext uri="{FF2B5EF4-FFF2-40B4-BE49-F238E27FC236}">
                <a16:creationId xmlns:a16="http://schemas.microsoft.com/office/drawing/2014/main" id="{4FE8C682-4DAA-A887-62CC-EB8F1E6319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C173E-4049-3C20-F6E1-4A5F4107B267}"/>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3691501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A6A21-2FC4-56C0-B5F6-6BCC6194441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BD488F8-BDCF-C541-A6AD-3EBCCE3C4B12}"/>
              </a:ext>
            </a:extLst>
          </p:cNvPr>
          <p:cNvSpPr>
            <a:spLocks noGrp="1"/>
          </p:cNvSpPr>
          <p:nvPr>
            <p:ph sz="half" idx="1"/>
          </p:nvPr>
        </p:nvSpPr>
        <p:spPr>
          <a:xfrm>
            <a:off x="2080766" y="5696204"/>
            <a:ext cx="12862917" cy="135767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86A1D32-9F4F-A8F9-58E5-89880ADC8BD0}"/>
              </a:ext>
            </a:extLst>
          </p:cNvPr>
          <p:cNvSpPr>
            <a:spLocks noGrp="1"/>
          </p:cNvSpPr>
          <p:nvPr>
            <p:ph sz="half" idx="2"/>
          </p:nvPr>
        </p:nvSpPr>
        <p:spPr>
          <a:xfrm>
            <a:off x="15322005" y="5696204"/>
            <a:ext cx="12862917" cy="135767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586A798-6A68-E267-040C-C7165B9BD693}"/>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6" name="Footer Placeholder 5">
            <a:extLst>
              <a:ext uri="{FF2B5EF4-FFF2-40B4-BE49-F238E27FC236}">
                <a16:creationId xmlns:a16="http://schemas.microsoft.com/office/drawing/2014/main" id="{840D8D2C-19D4-494C-F6FE-81F09D58BC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00AE30-87B6-682D-B6BD-E914D9F8A6C1}"/>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139608062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4D4AD-3323-2985-0181-3FB06A866AF0}"/>
              </a:ext>
            </a:extLst>
          </p:cNvPr>
          <p:cNvSpPr>
            <a:spLocks noGrp="1"/>
          </p:cNvSpPr>
          <p:nvPr>
            <p:ph type="title"/>
          </p:nvPr>
        </p:nvSpPr>
        <p:spPr>
          <a:xfrm>
            <a:off x="2084708" y="1139242"/>
            <a:ext cx="26104156" cy="4135941"/>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5BE6054-4FC9-ECD1-65FD-030EAA722C68}"/>
              </a:ext>
            </a:extLst>
          </p:cNvPr>
          <p:cNvSpPr>
            <a:spLocks noGrp="1"/>
          </p:cNvSpPr>
          <p:nvPr>
            <p:ph type="body" idx="1"/>
          </p:nvPr>
        </p:nvSpPr>
        <p:spPr>
          <a:xfrm>
            <a:off x="2084710" y="5245462"/>
            <a:ext cx="12803803" cy="2570720"/>
          </a:xfrm>
        </p:spPr>
        <p:txBody>
          <a:bodyPr anchor="b"/>
          <a:lstStyle>
            <a:lvl1pPr marL="0" indent="0">
              <a:buNone/>
              <a:defRPr sz="5958" b="1"/>
            </a:lvl1pPr>
            <a:lvl2pPr marL="1134953" indent="0">
              <a:buNone/>
              <a:defRPr sz="4965" b="1"/>
            </a:lvl2pPr>
            <a:lvl3pPr marL="2269907" indent="0">
              <a:buNone/>
              <a:defRPr sz="4468" b="1"/>
            </a:lvl3pPr>
            <a:lvl4pPr marL="3404860" indent="0">
              <a:buNone/>
              <a:defRPr sz="3972" b="1"/>
            </a:lvl4pPr>
            <a:lvl5pPr marL="4539813" indent="0">
              <a:buNone/>
              <a:defRPr sz="3972" b="1"/>
            </a:lvl5pPr>
            <a:lvl6pPr marL="5674766" indent="0">
              <a:buNone/>
              <a:defRPr sz="3972" b="1"/>
            </a:lvl6pPr>
            <a:lvl7pPr marL="6809720" indent="0">
              <a:buNone/>
              <a:defRPr sz="3972" b="1"/>
            </a:lvl7pPr>
            <a:lvl8pPr marL="7944673" indent="0">
              <a:buNone/>
              <a:defRPr sz="3972" b="1"/>
            </a:lvl8pPr>
            <a:lvl9pPr marL="9079626" indent="0">
              <a:buNone/>
              <a:defRPr sz="3972" b="1"/>
            </a:lvl9pPr>
          </a:lstStyle>
          <a:p>
            <a:pPr lvl="0"/>
            <a:r>
              <a:rPr lang="en-GB"/>
              <a:t>Click to edit Master text styles</a:t>
            </a:r>
          </a:p>
        </p:txBody>
      </p:sp>
      <p:sp>
        <p:nvSpPr>
          <p:cNvPr id="4" name="Content Placeholder 3">
            <a:extLst>
              <a:ext uri="{FF2B5EF4-FFF2-40B4-BE49-F238E27FC236}">
                <a16:creationId xmlns:a16="http://schemas.microsoft.com/office/drawing/2014/main" id="{2D414060-0E68-FF78-0989-F594612DBD43}"/>
              </a:ext>
            </a:extLst>
          </p:cNvPr>
          <p:cNvSpPr>
            <a:spLocks noGrp="1"/>
          </p:cNvSpPr>
          <p:nvPr>
            <p:ph sz="half" idx="2"/>
          </p:nvPr>
        </p:nvSpPr>
        <p:spPr>
          <a:xfrm>
            <a:off x="2084710" y="7816182"/>
            <a:ext cx="12803803" cy="1149642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103F11F-CEDA-B079-0603-722CC50B5C2B}"/>
              </a:ext>
            </a:extLst>
          </p:cNvPr>
          <p:cNvSpPr>
            <a:spLocks noGrp="1"/>
          </p:cNvSpPr>
          <p:nvPr>
            <p:ph type="body" sz="quarter" idx="3"/>
          </p:nvPr>
        </p:nvSpPr>
        <p:spPr>
          <a:xfrm>
            <a:off x="15322005" y="5245462"/>
            <a:ext cx="12866859" cy="2570720"/>
          </a:xfrm>
        </p:spPr>
        <p:txBody>
          <a:bodyPr anchor="b"/>
          <a:lstStyle>
            <a:lvl1pPr marL="0" indent="0">
              <a:buNone/>
              <a:defRPr sz="5958" b="1"/>
            </a:lvl1pPr>
            <a:lvl2pPr marL="1134953" indent="0">
              <a:buNone/>
              <a:defRPr sz="4965" b="1"/>
            </a:lvl2pPr>
            <a:lvl3pPr marL="2269907" indent="0">
              <a:buNone/>
              <a:defRPr sz="4468" b="1"/>
            </a:lvl3pPr>
            <a:lvl4pPr marL="3404860" indent="0">
              <a:buNone/>
              <a:defRPr sz="3972" b="1"/>
            </a:lvl4pPr>
            <a:lvl5pPr marL="4539813" indent="0">
              <a:buNone/>
              <a:defRPr sz="3972" b="1"/>
            </a:lvl5pPr>
            <a:lvl6pPr marL="5674766" indent="0">
              <a:buNone/>
              <a:defRPr sz="3972" b="1"/>
            </a:lvl6pPr>
            <a:lvl7pPr marL="6809720" indent="0">
              <a:buNone/>
              <a:defRPr sz="3972" b="1"/>
            </a:lvl7pPr>
            <a:lvl8pPr marL="7944673" indent="0">
              <a:buNone/>
              <a:defRPr sz="3972" b="1"/>
            </a:lvl8pPr>
            <a:lvl9pPr marL="9079626" indent="0">
              <a:buNone/>
              <a:defRPr sz="3972" b="1"/>
            </a:lvl9pPr>
          </a:lstStyle>
          <a:p>
            <a:pPr lvl="0"/>
            <a:r>
              <a:rPr lang="en-GB"/>
              <a:t>Click to edit Master text styles</a:t>
            </a:r>
          </a:p>
        </p:txBody>
      </p:sp>
      <p:sp>
        <p:nvSpPr>
          <p:cNvPr id="6" name="Content Placeholder 5">
            <a:extLst>
              <a:ext uri="{FF2B5EF4-FFF2-40B4-BE49-F238E27FC236}">
                <a16:creationId xmlns:a16="http://schemas.microsoft.com/office/drawing/2014/main" id="{40385D7F-67D3-DE3F-FD60-AF3CBC53A2E5}"/>
              </a:ext>
            </a:extLst>
          </p:cNvPr>
          <p:cNvSpPr>
            <a:spLocks noGrp="1"/>
          </p:cNvSpPr>
          <p:nvPr>
            <p:ph sz="quarter" idx="4"/>
          </p:nvPr>
        </p:nvSpPr>
        <p:spPr>
          <a:xfrm>
            <a:off x="15322005" y="7816182"/>
            <a:ext cx="12866859" cy="1149642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3E674F8-2EB9-2B70-07A0-23FD8767A577}"/>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8" name="Footer Placeholder 7">
            <a:extLst>
              <a:ext uri="{FF2B5EF4-FFF2-40B4-BE49-F238E27FC236}">
                <a16:creationId xmlns:a16="http://schemas.microsoft.com/office/drawing/2014/main" id="{A5090D0A-B1EF-9D88-3472-0AE9A4208F2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CD377F-17CF-96A8-EAB1-B66DD8C24274}"/>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3902066742"/>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81925-3675-AC02-E9CD-AF893B1C65F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B10226E-AAF2-CB77-0FBF-422371F579F0}"/>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4" name="Footer Placeholder 3">
            <a:extLst>
              <a:ext uri="{FF2B5EF4-FFF2-40B4-BE49-F238E27FC236}">
                <a16:creationId xmlns:a16="http://schemas.microsoft.com/office/drawing/2014/main" id="{6303B88A-A7DF-C47E-D082-15B1265C659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4CD4D1-0ABC-9D1D-9326-13110E2E17C6}"/>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2417650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048F01-443D-C04A-4044-CC9004DC7C80}"/>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3" name="Footer Placeholder 2">
            <a:extLst>
              <a:ext uri="{FF2B5EF4-FFF2-40B4-BE49-F238E27FC236}">
                <a16:creationId xmlns:a16="http://schemas.microsoft.com/office/drawing/2014/main" id="{37E64E91-977D-D3F2-A442-D278908112D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4DB2AD7-0621-DA60-EF70-F9BAED87BDF7}"/>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747090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32FBE-2A41-F51A-CC13-4FE9299DA31C}"/>
              </a:ext>
            </a:extLst>
          </p:cNvPr>
          <p:cNvSpPr>
            <a:spLocks noGrp="1"/>
          </p:cNvSpPr>
          <p:nvPr>
            <p:ph type="title"/>
          </p:nvPr>
        </p:nvSpPr>
        <p:spPr>
          <a:xfrm>
            <a:off x="2084710" y="1426528"/>
            <a:ext cx="9761471" cy="4992846"/>
          </a:xfrm>
        </p:spPr>
        <p:txBody>
          <a:bodyPr anchor="b"/>
          <a:lstStyle>
            <a:lvl1pPr>
              <a:defRPr sz="7944"/>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05AA01F-8E22-D2D8-C9F3-877D47837CC7}"/>
              </a:ext>
            </a:extLst>
          </p:cNvPr>
          <p:cNvSpPr>
            <a:spLocks noGrp="1"/>
          </p:cNvSpPr>
          <p:nvPr>
            <p:ph idx="1"/>
          </p:nvPr>
        </p:nvSpPr>
        <p:spPr>
          <a:xfrm>
            <a:off x="12866859" y="3080905"/>
            <a:ext cx="15322005" cy="15206387"/>
          </a:xfrm>
        </p:spPr>
        <p:txBody>
          <a:bodyPr/>
          <a:lstStyle>
            <a:lvl1pPr>
              <a:defRPr sz="7944"/>
            </a:lvl1pPr>
            <a:lvl2pPr>
              <a:defRPr sz="6951"/>
            </a:lvl2pPr>
            <a:lvl3pPr>
              <a:defRPr sz="5958"/>
            </a:lvl3pPr>
            <a:lvl4pPr>
              <a:defRPr sz="4965"/>
            </a:lvl4pPr>
            <a:lvl5pPr>
              <a:defRPr sz="4965"/>
            </a:lvl5pPr>
            <a:lvl6pPr>
              <a:defRPr sz="4965"/>
            </a:lvl6pPr>
            <a:lvl7pPr>
              <a:defRPr sz="4965"/>
            </a:lvl7pPr>
            <a:lvl8pPr>
              <a:defRPr sz="4965"/>
            </a:lvl8pPr>
            <a:lvl9pPr>
              <a:defRPr sz="4965"/>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94C6CA16-34E3-7600-FE3A-42FBAE80AC56}"/>
              </a:ext>
            </a:extLst>
          </p:cNvPr>
          <p:cNvSpPr>
            <a:spLocks noGrp="1"/>
          </p:cNvSpPr>
          <p:nvPr>
            <p:ph type="body" sz="half" idx="2"/>
          </p:nvPr>
        </p:nvSpPr>
        <p:spPr>
          <a:xfrm>
            <a:off x="2084710" y="6419374"/>
            <a:ext cx="9761471" cy="11892684"/>
          </a:xfrm>
        </p:spPr>
        <p:txBody>
          <a:bodyPr/>
          <a:lstStyle>
            <a:lvl1pPr marL="0" indent="0">
              <a:buNone/>
              <a:defRPr sz="3972"/>
            </a:lvl1pPr>
            <a:lvl2pPr marL="1134953" indent="0">
              <a:buNone/>
              <a:defRPr sz="3475"/>
            </a:lvl2pPr>
            <a:lvl3pPr marL="2269907" indent="0">
              <a:buNone/>
              <a:defRPr sz="2979"/>
            </a:lvl3pPr>
            <a:lvl4pPr marL="3404860" indent="0">
              <a:buNone/>
              <a:defRPr sz="2482"/>
            </a:lvl4pPr>
            <a:lvl5pPr marL="4539813" indent="0">
              <a:buNone/>
              <a:defRPr sz="2482"/>
            </a:lvl5pPr>
            <a:lvl6pPr marL="5674766" indent="0">
              <a:buNone/>
              <a:defRPr sz="2482"/>
            </a:lvl6pPr>
            <a:lvl7pPr marL="6809720" indent="0">
              <a:buNone/>
              <a:defRPr sz="2482"/>
            </a:lvl7pPr>
            <a:lvl8pPr marL="7944673" indent="0">
              <a:buNone/>
              <a:defRPr sz="2482"/>
            </a:lvl8pPr>
            <a:lvl9pPr marL="9079626" indent="0">
              <a:buNone/>
              <a:defRPr sz="2482"/>
            </a:lvl9pPr>
          </a:lstStyle>
          <a:p>
            <a:pPr lvl="0"/>
            <a:r>
              <a:rPr lang="en-GB"/>
              <a:t>Click to edit Master text styles</a:t>
            </a:r>
          </a:p>
        </p:txBody>
      </p:sp>
      <p:sp>
        <p:nvSpPr>
          <p:cNvPr id="5" name="Date Placeholder 4">
            <a:extLst>
              <a:ext uri="{FF2B5EF4-FFF2-40B4-BE49-F238E27FC236}">
                <a16:creationId xmlns:a16="http://schemas.microsoft.com/office/drawing/2014/main" id="{E73601AB-6621-F153-4FE8-1AAD7C98A5D1}"/>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6" name="Footer Placeholder 5">
            <a:extLst>
              <a:ext uri="{FF2B5EF4-FFF2-40B4-BE49-F238E27FC236}">
                <a16:creationId xmlns:a16="http://schemas.microsoft.com/office/drawing/2014/main" id="{7AEA2BCE-1918-D943-8880-FF5F4F545D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843A4C-C302-0A42-767C-137D239E596A}"/>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690249316"/>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4246F-895A-72B5-6C94-B541FEB6106E}"/>
              </a:ext>
            </a:extLst>
          </p:cNvPr>
          <p:cNvSpPr>
            <a:spLocks noGrp="1"/>
          </p:cNvSpPr>
          <p:nvPr>
            <p:ph type="title"/>
          </p:nvPr>
        </p:nvSpPr>
        <p:spPr>
          <a:xfrm>
            <a:off x="2084710" y="1426528"/>
            <a:ext cx="9761471" cy="4992846"/>
          </a:xfrm>
        </p:spPr>
        <p:txBody>
          <a:bodyPr anchor="b"/>
          <a:lstStyle>
            <a:lvl1pPr>
              <a:defRPr sz="7944"/>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5AE2190-994E-2645-2B0B-9C871A1094BE}"/>
              </a:ext>
            </a:extLst>
          </p:cNvPr>
          <p:cNvSpPr>
            <a:spLocks noGrp="1"/>
          </p:cNvSpPr>
          <p:nvPr>
            <p:ph type="pic" idx="1"/>
          </p:nvPr>
        </p:nvSpPr>
        <p:spPr>
          <a:xfrm>
            <a:off x="12866859" y="3080905"/>
            <a:ext cx="15322005" cy="15206387"/>
          </a:xfrm>
        </p:spPr>
        <p:txBody>
          <a:bodyPr/>
          <a:lstStyle>
            <a:lvl1pPr marL="0" indent="0">
              <a:buNone/>
              <a:defRPr sz="7944"/>
            </a:lvl1pPr>
            <a:lvl2pPr marL="1134953" indent="0">
              <a:buNone/>
              <a:defRPr sz="6951"/>
            </a:lvl2pPr>
            <a:lvl3pPr marL="2269907" indent="0">
              <a:buNone/>
              <a:defRPr sz="5958"/>
            </a:lvl3pPr>
            <a:lvl4pPr marL="3404860" indent="0">
              <a:buNone/>
              <a:defRPr sz="4965"/>
            </a:lvl4pPr>
            <a:lvl5pPr marL="4539813" indent="0">
              <a:buNone/>
              <a:defRPr sz="4965"/>
            </a:lvl5pPr>
            <a:lvl6pPr marL="5674766" indent="0">
              <a:buNone/>
              <a:defRPr sz="4965"/>
            </a:lvl6pPr>
            <a:lvl7pPr marL="6809720" indent="0">
              <a:buNone/>
              <a:defRPr sz="4965"/>
            </a:lvl7pPr>
            <a:lvl8pPr marL="7944673" indent="0">
              <a:buNone/>
              <a:defRPr sz="4965"/>
            </a:lvl8pPr>
            <a:lvl9pPr marL="9079626" indent="0">
              <a:buNone/>
              <a:defRPr sz="4965"/>
            </a:lvl9pPr>
          </a:lstStyle>
          <a:p>
            <a:endParaRPr lang="en-US"/>
          </a:p>
        </p:txBody>
      </p:sp>
      <p:sp>
        <p:nvSpPr>
          <p:cNvPr id="4" name="Text Placeholder 3">
            <a:extLst>
              <a:ext uri="{FF2B5EF4-FFF2-40B4-BE49-F238E27FC236}">
                <a16:creationId xmlns:a16="http://schemas.microsoft.com/office/drawing/2014/main" id="{D7FD2535-C1BA-3D16-D367-1E9B7F8F4C40}"/>
              </a:ext>
            </a:extLst>
          </p:cNvPr>
          <p:cNvSpPr>
            <a:spLocks noGrp="1"/>
          </p:cNvSpPr>
          <p:nvPr>
            <p:ph type="body" sz="half" idx="2"/>
          </p:nvPr>
        </p:nvSpPr>
        <p:spPr>
          <a:xfrm>
            <a:off x="2084710" y="6419374"/>
            <a:ext cx="9761471" cy="11892684"/>
          </a:xfrm>
        </p:spPr>
        <p:txBody>
          <a:bodyPr/>
          <a:lstStyle>
            <a:lvl1pPr marL="0" indent="0">
              <a:buNone/>
              <a:defRPr sz="3972"/>
            </a:lvl1pPr>
            <a:lvl2pPr marL="1134953" indent="0">
              <a:buNone/>
              <a:defRPr sz="3475"/>
            </a:lvl2pPr>
            <a:lvl3pPr marL="2269907" indent="0">
              <a:buNone/>
              <a:defRPr sz="2979"/>
            </a:lvl3pPr>
            <a:lvl4pPr marL="3404860" indent="0">
              <a:buNone/>
              <a:defRPr sz="2482"/>
            </a:lvl4pPr>
            <a:lvl5pPr marL="4539813" indent="0">
              <a:buNone/>
              <a:defRPr sz="2482"/>
            </a:lvl5pPr>
            <a:lvl6pPr marL="5674766" indent="0">
              <a:buNone/>
              <a:defRPr sz="2482"/>
            </a:lvl6pPr>
            <a:lvl7pPr marL="6809720" indent="0">
              <a:buNone/>
              <a:defRPr sz="2482"/>
            </a:lvl7pPr>
            <a:lvl8pPr marL="7944673" indent="0">
              <a:buNone/>
              <a:defRPr sz="2482"/>
            </a:lvl8pPr>
            <a:lvl9pPr marL="9079626" indent="0">
              <a:buNone/>
              <a:defRPr sz="2482"/>
            </a:lvl9pPr>
          </a:lstStyle>
          <a:p>
            <a:pPr lvl="0"/>
            <a:r>
              <a:rPr lang="en-GB"/>
              <a:t>Click to edit Master text styles</a:t>
            </a:r>
          </a:p>
        </p:txBody>
      </p:sp>
      <p:sp>
        <p:nvSpPr>
          <p:cNvPr id="5" name="Date Placeholder 4">
            <a:extLst>
              <a:ext uri="{FF2B5EF4-FFF2-40B4-BE49-F238E27FC236}">
                <a16:creationId xmlns:a16="http://schemas.microsoft.com/office/drawing/2014/main" id="{B9602EB9-733B-4E95-990A-35509F5B8D4F}"/>
              </a:ext>
            </a:extLst>
          </p:cNvPr>
          <p:cNvSpPr>
            <a:spLocks noGrp="1"/>
          </p:cNvSpPr>
          <p:nvPr>
            <p:ph type="dt" sz="half" idx="10"/>
          </p:nvPr>
        </p:nvSpPr>
        <p:spPr/>
        <p:txBody>
          <a:bodyPr/>
          <a:lstStyle/>
          <a:p>
            <a:fld id="{387C66FB-F50D-7A41-B9C3-3E22F1C1C7F5}" type="datetimeFigureOut">
              <a:rPr lang="en-US" smtClean="0"/>
              <a:t>6/2/22</a:t>
            </a:fld>
            <a:endParaRPr lang="en-US"/>
          </a:p>
        </p:txBody>
      </p:sp>
      <p:sp>
        <p:nvSpPr>
          <p:cNvPr id="6" name="Footer Placeholder 5">
            <a:extLst>
              <a:ext uri="{FF2B5EF4-FFF2-40B4-BE49-F238E27FC236}">
                <a16:creationId xmlns:a16="http://schemas.microsoft.com/office/drawing/2014/main" id="{E9CE2792-716D-2203-0D5D-E99470FF01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5BE80B-1467-BFD4-726C-162E86112BDD}"/>
              </a:ext>
            </a:extLst>
          </p:cNvPr>
          <p:cNvSpPr>
            <a:spLocks noGrp="1"/>
          </p:cNvSpPr>
          <p:nvPr>
            <p:ph type="sldNum" sz="quarter" idx="12"/>
          </p:nvPr>
        </p:nvSpPr>
        <p:spPr/>
        <p:txBody>
          <a:bodyPr/>
          <a:lstStyle/>
          <a:p>
            <a:fld id="{81D695C1-77FE-3D4D-815D-C9DDCE7CBF7A}" type="slidenum">
              <a:rPr lang="en-US" smtClean="0"/>
              <a:t>‹#›</a:t>
            </a:fld>
            <a:endParaRPr lang="en-US"/>
          </a:p>
        </p:txBody>
      </p:sp>
    </p:spTree>
    <p:extLst>
      <p:ext uri="{BB962C8B-B14F-4D97-AF65-F5344CB8AC3E}">
        <p14:creationId xmlns:p14="http://schemas.microsoft.com/office/powerpoint/2010/main" val="4092696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DF1B13-9BC9-4362-2CDD-655E03755A9A}"/>
              </a:ext>
            </a:extLst>
          </p:cNvPr>
          <p:cNvSpPr>
            <a:spLocks noGrp="1"/>
          </p:cNvSpPr>
          <p:nvPr>
            <p:ph type="title"/>
          </p:nvPr>
        </p:nvSpPr>
        <p:spPr>
          <a:xfrm>
            <a:off x="2080766" y="1139242"/>
            <a:ext cx="26104156" cy="4135941"/>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9323A80-660D-9B8B-8297-AD3154489DED}"/>
              </a:ext>
            </a:extLst>
          </p:cNvPr>
          <p:cNvSpPr>
            <a:spLocks noGrp="1"/>
          </p:cNvSpPr>
          <p:nvPr>
            <p:ph type="body" idx="1"/>
          </p:nvPr>
        </p:nvSpPr>
        <p:spPr>
          <a:xfrm>
            <a:off x="2080766" y="5696204"/>
            <a:ext cx="26104156" cy="1357677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B239E62-6AC0-7DFC-B8E9-4DE1196C03AC}"/>
              </a:ext>
            </a:extLst>
          </p:cNvPr>
          <p:cNvSpPr>
            <a:spLocks noGrp="1"/>
          </p:cNvSpPr>
          <p:nvPr>
            <p:ph type="dt" sz="half" idx="2"/>
          </p:nvPr>
        </p:nvSpPr>
        <p:spPr>
          <a:xfrm>
            <a:off x="2080766" y="19832697"/>
            <a:ext cx="6809780" cy="1139241"/>
          </a:xfrm>
          <a:prstGeom prst="rect">
            <a:avLst/>
          </a:prstGeom>
        </p:spPr>
        <p:txBody>
          <a:bodyPr vert="horz" lIns="91440" tIns="45720" rIns="91440" bIns="45720" rtlCol="0" anchor="ctr"/>
          <a:lstStyle>
            <a:lvl1pPr algn="l">
              <a:defRPr sz="2979">
                <a:solidFill>
                  <a:schemeClr val="tx1">
                    <a:tint val="75000"/>
                  </a:schemeClr>
                </a:solidFill>
              </a:defRPr>
            </a:lvl1pPr>
          </a:lstStyle>
          <a:p>
            <a:fld id="{387C66FB-F50D-7A41-B9C3-3E22F1C1C7F5}" type="datetimeFigureOut">
              <a:rPr lang="en-US" smtClean="0"/>
              <a:t>6/2/22</a:t>
            </a:fld>
            <a:endParaRPr lang="en-US"/>
          </a:p>
        </p:txBody>
      </p:sp>
      <p:sp>
        <p:nvSpPr>
          <p:cNvPr id="5" name="Footer Placeholder 4">
            <a:extLst>
              <a:ext uri="{FF2B5EF4-FFF2-40B4-BE49-F238E27FC236}">
                <a16:creationId xmlns:a16="http://schemas.microsoft.com/office/drawing/2014/main" id="{990BE78B-3629-A6ED-16C1-23A139D42939}"/>
              </a:ext>
            </a:extLst>
          </p:cNvPr>
          <p:cNvSpPr>
            <a:spLocks noGrp="1"/>
          </p:cNvSpPr>
          <p:nvPr>
            <p:ph type="ftr" sz="quarter" idx="3"/>
          </p:nvPr>
        </p:nvSpPr>
        <p:spPr>
          <a:xfrm>
            <a:off x="10025509" y="19832697"/>
            <a:ext cx="10214670" cy="1139241"/>
          </a:xfrm>
          <a:prstGeom prst="rect">
            <a:avLst/>
          </a:prstGeom>
        </p:spPr>
        <p:txBody>
          <a:bodyPr vert="horz" lIns="91440" tIns="45720" rIns="91440" bIns="45720" rtlCol="0" anchor="ctr"/>
          <a:lstStyle>
            <a:lvl1pPr algn="ctr">
              <a:defRPr sz="2979">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2C6939-32F8-BD1E-3B30-9E8358707F01}"/>
              </a:ext>
            </a:extLst>
          </p:cNvPr>
          <p:cNvSpPr>
            <a:spLocks noGrp="1"/>
          </p:cNvSpPr>
          <p:nvPr>
            <p:ph type="sldNum" sz="quarter" idx="4"/>
          </p:nvPr>
        </p:nvSpPr>
        <p:spPr>
          <a:xfrm>
            <a:off x="21375142" y="19832697"/>
            <a:ext cx="6809780" cy="1139241"/>
          </a:xfrm>
          <a:prstGeom prst="rect">
            <a:avLst/>
          </a:prstGeom>
        </p:spPr>
        <p:txBody>
          <a:bodyPr vert="horz" lIns="91440" tIns="45720" rIns="91440" bIns="45720" rtlCol="0" anchor="ctr"/>
          <a:lstStyle>
            <a:lvl1pPr algn="r">
              <a:defRPr sz="2979">
                <a:solidFill>
                  <a:schemeClr val="tx1">
                    <a:tint val="75000"/>
                  </a:schemeClr>
                </a:solidFill>
              </a:defRPr>
            </a:lvl1pPr>
          </a:lstStyle>
          <a:p>
            <a:fld id="{81D695C1-77FE-3D4D-815D-C9DDCE7CBF7A}" type="slidenum">
              <a:rPr lang="en-US" smtClean="0"/>
              <a:t>‹#›</a:t>
            </a:fld>
            <a:endParaRPr lang="en-US"/>
          </a:p>
        </p:txBody>
      </p:sp>
    </p:spTree>
    <p:extLst>
      <p:ext uri="{BB962C8B-B14F-4D97-AF65-F5344CB8AC3E}">
        <p14:creationId xmlns:p14="http://schemas.microsoft.com/office/powerpoint/2010/main" val="3602835901"/>
      </p:ext>
    </p:extLst>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Lst>
  <p:txStyles>
    <p:titleStyle>
      <a:lvl1pPr algn="l" defTabSz="2269907" rtl="0" eaLnBrk="1" latinLnBrk="0" hangingPunct="1">
        <a:lnSpc>
          <a:spcPct val="90000"/>
        </a:lnSpc>
        <a:spcBef>
          <a:spcPct val="0"/>
        </a:spcBef>
        <a:buNone/>
        <a:defRPr sz="10923" kern="1200">
          <a:solidFill>
            <a:schemeClr val="tx1"/>
          </a:solidFill>
          <a:latin typeface="+mj-lt"/>
          <a:ea typeface="+mj-ea"/>
          <a:cs typeface="+mj-cs"/>
        </a:defRPr>
      </a:lvl1pPr>
    </p:titleStyle>
    <p:bodyStyle>
      <a:lvl1pPr marL="567477" indent="-567477" algn="l" defTabSz="2269907" rtl="0" eaLnBrk="1" latinLnBrk="0" hangingPunct="1">
        <a:lnSpc>
          <a:spcPct val="90000"/>
        </a:lnSpc>
        <a:spcBef>
          <a:spcPts val="2482"/>
        </a:spcBef>
        <a:buFont typeface="Arial" panose="020B0604020202020204" pitchFamily="34" charset="0"/>
        <a:buChar char="•"/>
        <a:defRPr sz="6951" kern="1200">
          <a:solidFill>
            <a:schemeClr val="tx1"/>
          </a:solidFill>
          <a:latin typeface="+mn-lt"/>
          <a:ea typeface="+mn-ea"/>
          <a:cs typeface="+mn-cs"/>
        </a:defRPr>
      </a:lvl1pPr>
      <a:lvl2pPr marL="1702430" indent="-567477" algn="l" defTabSz="2269907" rtl="0" eaLnBrk="1" latinLnBrk="0" hangingPunct="1">
        <a:lnSpc>
          <a:spcPct val="90000"/>
        </a:lnSpc>
        <a:spcBef>
          <a:spcPts val="1241"/>
        </a:spcBef>
        <a:buFont typeface="Arial" panose="020B0604020202020204" pitchFamily="34" charset="0"/>
        <a:buChar char="•"/>
        <a:defRPr sz="5958" kern="1200">
          <a:solidFill>
            <a:schemeClr val="tx1"/>
          </a:solidFill>
          <a:latin typeface="+mn-lt"/>
          <a:ea typeface="+mn-ea"/>
          <a:cs typeface="+mn-cs"/>
        </a:defRPr>
      </a:lvl2pPr>
      <a:lvl3pPr marL="2837383" indent="-567477" algn="l" defTabSz="2269907" rtl="0" eaLnBrk="1" latinLnBrk="0" hangingPunct="1">
        <a:lnSpc>
          <a:spcPct val="90000"/>
        </a:lnSpc>
        <a:spcBef>
          <a:spcPts val="1241"/>
        </a:spcBef>
        <a:buFont typeface="Arial" panose="020B0604020202020204" pitchFamily="34" charset="0"/>
        <a:buChar char="•"/>
        <a:defRPr sz="4965" kern="1200">
          <a:solidFill>
            <a:schemeClr val="tx1"/>
          </a:solidFill>
          <a:latin typeface="+mn-lt"/>
          <a:ea typeface="+mn-ea"/>
          <a:cs typeface="+mn-cs"/>
        </a:defRPr>
      </a:lvl3pPr>
      <a:lvl4pPr marL="3972336" indent="-567477" algn="l" defTabSz="2269907" rtl="0" eaLnBrk="1" latinLnBrk="0" hangingPunct="1">
        <a:lnSpc>
          <a:spcPct val="90000"/>
        </a:lnSpc>
        <a:spcBef>
          <a:spcPts val="1241"/>
        </a:spcBef>
        <a:buFont typeface="Arial" panose="020B0604020202020204" pitchFamily="34" charset="0"/>
        <a:buChar char="•"/>
        <a:defRPr sz="4468" kern="1200">
          <a:solidFill>
            <a:schemeClr val="tx1"/>
          </a:solidFill>
          <a:latin typeface="+mn-lt"/>
          <a:ea typeface="+mn-ea"/>
          <a:cs typeface="+mn-cs"/>
        </a:defRPr>
      </a:lvl4pPr>
      <a:lvl5pPr marL="5107290" indent="-567477" algn="l" defTabSz="2269907" rtl="0" eaLnBrk="1" latinLnBrk="0" hangingPunct="1">
        <a:lnSpc>
          <a:spcPct val="90000"/>
        </a:lnSpc>
        <a:spcBef>
          <a:spcPts val="1241"/>
        </a:spcBef>
        <a:buFont typeface="Arial" panose="020B0604020202020204" pitchFamily="34" charset="0"/>
        <a:buChar char="•"/>
        <a:defRPr sz="4468" kern="1200">
          <a:solidFill>
            <a:schemeClr val="tx1"/>
          </a:solidFill>
          <a:latin typeface="+mn-lt"/>
          <a:ea typeface="+mn-ea"/>
          <a:cs typeface="+mn-cs"/>
        </a:defRPr>
      </a:lvl5pPr>
      <a:lvl6pPr marL="6242243" indent="-567477" algn="l" defTabSz="2269907" rtl="0" eaLnBrk="1" latinLnBrk="0" hangingPunct="1">
        <a:lnSpc>
          <a:spcPct val="90000"/>
        </a:lnSpc>
        <a:spcBef>
          <a:spcPts val="1241"/>
        </a:spcBef>
        <a:buFont typeface="Arial" panose="020B0604020202020204" pitchFamily="34" charset="0"/>
        <a:buChar char="•"/>
        <a:defRPr sz="4468" kern="1200">
          <a:solidFill>
            <a:schemeClr val="tx1"/>
          </a:solidFill>
          <a:latin typeface="+mn-lt"/>
          <a:ea typeface="+mn-ea"/>
          <a:cs typeface="+mn-cs"/>
        </a:defRPr>
      </a:lvl6pPr>
      <a:lvl7pPr marL="7377196" indent="-567477" algn="l" defTabSz="2269907" rtl="0" eaLnBrk="1" latinLnBrk="0" hangingPunct="1">
        <a:lnSpc>
          <a:spcPct val="90000"/>
        </a:lnSpc>
        <a:spcBef>
          <a:spcPts val="1241"/>
        </a:spcBef>
        <a:buFont typeface="Arial" panose="020B0604020202020204" pitchFamily="34" charset="0"/>
        <a:buChar char="•"/>
        <a:defRPr sz="4468" kern="1200">
          <a:solidFill>
            <a:schemeClr val="tx1"/>
          </a:solidFill>
          <a:latin typeface="+mn-lt"/>
          <a:ea typeface="+mn-ea"/>
          <a:cs typeface="+mn-cs"/>
        </a:defRPr>
      </a:lvl7pPr>
      <a:lvl8pPr marL="8512150" indent="-567477" algn="l" defTabSz="2269907" rtl="0" eaLnBrk="1" latinLnBrk="0" hangingPunct="1">
        <a:lnSpc>
          <a:spcPct val="90000"/>
        </a:lnSpc>
        <a:spcBef>
          <a:spcPts val="1241"/>
        </a:spcBef>
        <a:buFont typeface="Arial" panose="020B0604020202020204" pitchFamily="34" charset="0"/>
        <a:buChar char="•"/>
        <a:defRPr sz="4468" kern="1200">
          <a:solidFill>
            <a:schemeClr val="tx1"/>
          </a:solidFill>
          <a:latin typeface="+mn-lt"/>
          <a:ea typeface="+mn-ea"/>
          <a:cs typeface="+mn-cs"/>
        </a:defRPr>
      </a:lvl8pPr>
      <a:lvl9pPr marL="9647103" indent="-567477" algn="l" defTabSz="2269907" rtl="0" eaLnBrk="1" latinLnBrk="0" hangingPunct="1">
        <a:lnSpc>
          <a:spcPct val="90000"/>
        </a:lnSpc>
        <a:spcBef>
          <a:spcPts val="1241"/>
        </a:spcBef>
        <a:buFont typeface="Arial" panose="020B0604020202020204" pitchFamily="34" charset="0"/>
        <a:buChar char="•"/>
        <a:defRPr sz="4468" kern="1200">
          <a:solidFill>
            <a:schemeClr val="tx1"/>
          </a:solidFill>
          <a:latin typeface="+mn-lt"/>
          <a:ea typeface="+mn-ea"/>
          <a:cs typeface="+mn-cs"/>
        </a:defRPr>
      </a:lvl9pPr>
    </p:bodyStyle>
    <p:otherStyle>
      <a:defPPr>
        <a:defRPr lang="en-US"/>
      </a:defPPr>
      <a:lvl1pPr marL="0" algn="l" defTabSz="2269907" rtl="0" eaLnBrk="1" latinLnBrk="0" hangingPunct="1">
        <a:defRPr sz="4468" kern="1200">
          <a:solidFill>
            <a:schemeClr val="tx1"/>
          </a:solidFill>
          <a:latin typeface="+mn-lt"/>
          <a:ea typeface="+mn-ea"/>
          <a:cs typeface="+mn-cs"/>
        </a:defRPr>
      </a:lvl1pPr>
      <a:lvl2pPr marL="1134953" algn="l" defTabSz="2269907" rtl="0" eaLnBrk="1" latinLnBrk="0" hangingPunct="1">
        <a:defRPr sz="4468" kern="1200">
          <a:solidFill>
            <a:schemeClr val="tx1"/>
          </a:solidFill>
          <a:latin typeface="+mn-lt"/>
          <a:ea typeface="+mn-ea"/>
          <a:cs typeface="+mn-cs"/>
        </a:defRPr>
      </a:lvl2pPr>
      <a:lvl3pPr marL="2269907" algn="l" defTabSz="2269907" rtl="0" eaLnBrk="1" latinLnBrk="0" hangingPunct="1">
        <a:defRPr sz="4468" kern="1200">
          <a:solidFill>
            <a:schemeClr val="tx1"/>
          </a:solidFill>
          <a:latin typeface="+mn-lt"/>
          <a:ea typeface="+mn-ea"/>
          <a:cs typeface="+mn-cs"/>
        </a:defRPr>
      </a:lvl3pPr>
      <a:lvl4pPr marL="3404860" algn="l" defTabSz="2269907" rtl="0" eaLnBrk="1" latinLnBrk="0" hangingPunct="1">
        <a:defRPr sz="4468" kern="1200">
          <a:solidFill>
            <a:schemeClr val="tx1"/>
          </a:solidFill>
          <a:latin typeface="+mn-lt"/>
          <a:ea typeface="+mn-ea"/>
          <a:cs typeface="+mn-cs"/>
        </a:defRPr>
      </a:lvl4pPr>
      <a:lvl5pPr marL="4539813" algn="l" defTabSz="2269907" rtl="0" eaLnBrk="1" latinLnBrk="0" hangingPunct="1">
        <a:defRPr sz="4468" kern="1200">
          <a:solidFill>
            <a:schemeClr val="tx1"/>
          </a:solidFill>
          <a:latin typeface="+mn-lt"/>
          <a:ea typeface="+mn-ea"/>
          <a:cs typeface="+mn-cs"/>
        </a:defRPr>
      </a:lvl5pPr>
      <a:lvl6pPr marL="5674766" algn="l" defTabSz="2269907" rtl="0" eaLnBrk="1" latinLnBrk="0" hangingPunct="1">
        <a:defRPr sz="4468" kern="1200">
          <a:solidFill>
            <a:schemeClr val="tx1"/>
          </a:solidFill>
          <a:latin typeface="+mn-lt"/>
          <a:ea typeface="+mn-ea"/>
          <a:cs typeface="+mn-cs"/>
        </a:defRPr>
      </a:lvl6pPr>
      <a:lvl7pPr marL="6809720" algn="l" defTabSz="2269907" rtl="0" eaLnBrk="1" latinLnBrk="0" hangingPunct="1">
        <a:defRPr sz="4468" kern="1200">
          <a:solidFill>
            <a:schemeClr val="tx1"/>
          </a:solidFill>
          <a:latin typeface="+mn-lt"/>
          <a:ea typeface="+mn-ea"/>
          <a:cs typeface="+mn-cs"/>
        </a:defRPr>
      </a:lvl7pPr>
      <a:lvl8pPr marL="7944673" algn="l" defTabSz="2269907" rtl="0" eaLnBrk="1" latinLnBrk="0" hangingPunct="1">
        <a:defRPr sz="4468" kern="1200">
          <a:solidFill>
            <a:schemeClr val="tx1"/>
          </a:solidFill>
          <a:latin typeface="+mn-lt"/>
          <a:ea typeface="+mn-ea"/>
          <a:cs typeface="+mn-cs"/>
        </a:defRPr>
      </a:lvl8pPr>
      <a:lvl9pPr marL="9079626" algn="l" defTabSz="2269907" rtl="0" eaLnBrk="1" latinLnBrk="0" hangingPunct="1">
        <a:defRPr sz="4468"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EE2478E-3948-D098-3A8B-E7C43CC04D62}"/>
              </a:ext>
            </a:extLst>
          </p:cNvPr>
          <p:cNvSpPr txBox="1"/>
          <p:nvPr/>
        </p:nvSpPr>
        <p:spPr>
          <a:xfrm>
            <a:off x="527538" y="406201"/>
            <a:ext cx="28472005" cy="2369880"/>
          </a:xfrm>
          <a:prstGeom prst="rect">
            <a:avLst/>
          </a:prstGeom>
          <a:noFill/>
        </p:spPr>
        <p:txBody>
          <a:bodyPr wrap="square" rtlCol="0">
            <a:spAutoFit/>
          </a:bodyPr>
          <a:lstStyle/>
          <a:p>
            <a:r>
              <a:rPr lang="en-US" sz="8800" b="1" dirty="0">
                <a:solidFill>
                  <a:schemeClr val="accent2"/>
                </a:solidFill>
                <a:latin typeface="Bell MT" panose="02020503060305020303" pitchFamily="18" charset="77"/>
                <a:ea typeface="Apple Color Emoji" pitchFamily="2" charset="0"/>
                <a:cs typeface="Bangla MN" pitchFamily="2" charset="0"/>
              </a:rPr>
              <a:t>Apex Guide</a:t>
            </a:r>
          </a:p>
          <a:p>
            <a:r>
              <a:rPr lang="en-US" sz="6000" i="1" dirty="0">
                <a:latin typeface="+mj-lt"/>
              </a:rPr>
              <a:t>Website implementation poster by Juan Espares (44317962)</a:t>
            </a:r>
          </a:p>
        </p:txBody>
      </p:sp>
      <p:sp>
        <p:nvSpPr>
          <p:cNvPr id="10" name="Content Placeholder 2">
            <a:extLst>
              <a:ext uri="{FF2B5EF4-FFF2-40B4-BE49-F238E27FC236}">
                <a16:creationId xmlns:a16="http://schemas.microsoft.com/office/drawing/2014/main" id="{A3C1AF8D-EF10-C9FF-E904-CEDDDC872984}"/>
              </a:ext>
            </a:extLst>
          </p:cNvPr>
          <p:cNvSpPr txBox="1">
            <a:spLocks/>
          </p:cNvSpPr>
          <p:nvPr/>
        </p:nvSpPr>
        <p:spPr>
          <a:xfrm>
            <a:off x="527538" y="3102651"/>
            <a:ext cx="29738150" cy="18295262"/>
          </a:xfrm>
          <a:prstGeom prst="rect">
            <a:avLst/>
          </a:prstGeom>
        </p:spPr>
        <p:txBody>
          <a:bodyPr vert="horz" lIns="91440" tIns="45720" rIns="91440" bIns="45720" numCol="3" rtlCol="0">
            <a:normAutofit fontScale="40000" lnSpcReduction="20000"/>
          </a:bodyPr>
          <a:lstStyle>
            <a:lvl1pPr marL="0" indent="0" algn="ctr" defTabSz="2853019" rtl="0" eaLnBrk="1" latinLnBrk="0" hangingPunct="1">
              <a:lnSpc>
                <a:spcPct val="90000"/>
              </a:lnSpc>
              <a:spcBef>
                <a:spcPts val="3120"/>
              </a:spcBef>
              <a:buFont typeface="Arial" panose="020B0604020202020204" pitchFamily="34" charset="0"/>
              <a:buNone/>
              <a:defRPr sz="7488" kern="1200">
                <a:solidFill>
                  <a:schemeClr val="tx1"/>
                </a:solidFill>
                <a:latin typeface="+mn-lt"/>
                <a:ea typeface="+mn-ea"/>
                <a:cs typeface="+mn-cs"/>
              </a:defRPr>
            </a:lvl1pPr>
            <a:lvl2pPr marL="1426510" indent="0" algn="ctr" defTabSz="2853019" rtl="0" eaLnBrk="1" latinLnBrk="0" hangingPunct="1">
              <a:lnSpc>
                <a:spcPct val="90000"/>
              </a:lnSpc>
              <a:spcBef>
                <a:spcPts val="1560"/>
              </a:spcBef>
              <a:buFont typeface="Arial" panose="020B0604020202020204" pitchFamily="34" charset="0"/>
              <a:buNone/>
              <a:defRPr sz="6240" kern="1200">
                <a:solidFill>
                  <a:schemeClr val="tx1"/>
                </a:solidFill>
                <a:latin typeface="+mn-lt"/>
                <a:ea typeface="+mn-ea"/>
                <a:cs typeface="+mn-cs"/>
              </a:defRPr>
            </a:lvl2pPr>
            <a:lvl3pPr marL="2853019" indent="0" algn="ctr" defTabSz="2853019" rtl="0" eaLnBrk="1" latinLnBrk="0" hangingPunct="1">
              <a:lnSpc>
                <a:spcPct val="90000"/>
              </a:lnSpc>
              <a:spcBef>
                <a:spcPts val="1560"/>
              </a:spcBef>
              <a:buFont typeface="Arial" panose="020B0604020202020204" pitchFamily="34" charset="0"/>
              <a:buNone/>
              <a:defRPr sz="5616" kern="1200">
                <a:solidFill>
                  <a:schemeClr val="tx1"/>
                </a:solidFill>
                <a:latin typeface="+mn-lt"/>
                <a:ea typeface="+mn-ea"/>
                <a:cs typeface="+mn-cs"/>
              </a:defRPr>
            </a:lvl3pPr>
            <a:lvl4pPr marL="4279529" indent="0" algn="ctr" defTabSz="2853019" rtl="0" eaLnBrk="1" latinLnBrk="0" hangingPunct="1">
              <a:lnSpc>
                <a:spcPct val="90000"/>
              </a:lnSpc>
              <a:spcBef>
                <a:spcPts val="1560"/>
              </a:spcBef>
              <a:buFont typeface="Arial" panose="020B0604020202020204" pitchFamily="34" charset="0"/>
              <a:buNone/>
              <a:defRPr sz="4992" kern="1200">
                <a:solidFill>
                  <a:schemeClr val="tx1"/>
                </a:solidFill>
                <a:latin typeface="+mn-lt"/>
                <a:ea typeface="+mn-ea"/>
                <a:cs typeface="+mn-cs"/>
              </a:defRPr>
            </a:lvl4pPr>
            <a:lvl5pPr marL="5706039" indent="0" algn="ctr" defTabSz="2853019" rtl="0" eaLnBrk="1" latinLnBrk="0" hangingPunct="1">
              <a:lnSpc>
                <a:spcPct val="90000"/>
              </a:lnSpc>
              <a:spcBef>
                <a:spcPts val="1560"/>
              </a:spcBef>
              <a:buFont typeface="Arial" panose="020B0604020202020204" pitchFamily="34" charset="0"/>
              <a:buNone/>
              <a:defRPr sz="4992" kern="1200">
                <a:solidFill>
                  <a:schemeClr val="tx1"/>
                </a:solidFill>
                <a:latin typeface="+mn-lt"/>
                <a:ea typeface="+mn-ea"/>
                <a:cs typeface="+mn-cs"/>
              </a:defRPr>
            </a:lvl5pPr>
            <a:lvl6pPr marL="7132549" indent="0" algn="ctr" defTabSz="2853019" rtl="0" eaLnBrk="1" latinLnBrk="0" hangingPunct="1">
              <a:lnSpc>
                <a:spcPct val="90000"/>
              </a:lnSpc>
              <a:spcBef>
                <a:spcPts val="1560"/>
              </a:spcBef>
              <a:buFont typeface="Arial" panose="020B0604020202020204" pitchFamily="34" charset="0"/>
              <a:buNone/>
              <a:defRPr sz="4992" kern="1200">
                <a:solidFill>
                  <a:schemeClr val="tx1"/>
                </a:solidFill>
                <a:latin typeface="+mn-lt"/>
                <a:ea typeface="+mn-ea"/>
                <a:cs typeface="+mn-cs"/>
              </a:defRPr>
            </a:lvl6pPr>
            <a:lvl7pPr marL="8559058" indent="0" algn="ctr" defTabSz="2853019" rtl="0" eaLnBrk="1" latinLnBrk="0" hangingPunct="1">
              <a:lnSpc>
                <a:spcPct val="90000"/>
              </a:lnSpc>
              <a:spcBef>
                <a:spcPts val="1560"/>
              </a:spcBef>
              <a:buFont typeface="Arial" panose="020B0604020202020204" pitchFamily="34" charset="0"/>
              <a:buNone/>
              <a:defRPr sz="4992" kern="1200">
                <a:solidFill>
                  <a:schemeClr val="tx1"/>
                </a:solidFill>
                <a:latin typeface="+mn-lt"/>
                <a:ea typeface="+mn-ea"/>
                <a:cs typeface="+mn-cs"/>
              </a:defRPr>
            </a:lvl7pPr>
            <a:lvl8pPr marL="9985568" indent="0" algn="ctr" defTabSz="2853019" rtl="0" eaLnBrk="1" latinLnBrk="0" hangingPunct="1">
              <a:lnSpc>
                <a:spcPct val="90000"/>
              </a:lnSpc>
              <a:spcBef>
                <a:spcPts val="1560"/>
              </a:spcBef>
              <a:buFont typeface="Arial" panose="020B0604020202020204" pitchFamily="34" charset="0"/>
              <a:buNone/>
              <a:defRPr sz="4992" kern="1200">
                <a:solidFill>
                  <a:schemeClr val="tx1"/>
                </a:solidFill>
                <a:latin typeface="+mn-lt"/>
                <a:ea typeface="+mn-ea"/>
                <a:cs typeface="+mn-cs"/>
              </a:defRPr>
            </a:lvl8pPr>
            <a:lvl9pPr marL="11412078" indent="0" algn="ctr" defTabSz="2853019" rtl="0" eaLnBrk="1" latinLnBrk="0" hangingPunct="1">
              <a:lnSpc>
                <a:spcPct val="90000"/>
              </a:lnSpc>
              <a:spcBef>
                <a:spcPts val="1560"/>
              </a:spcBef>
              <a:buFont typeface="Arial" panose="020B0604020202020204" pitchFamily="34" charset="0"/>
              <a:buNone/>
              <a:defRPr sz="4992" kern="1200">
                <a:solidFill>
                  <a:schemeClr val="tx1"/>
                </a:solidFill>
                <a:latin typeface="+mn-lt"/>
                <a:ea typeface="+mn-ea"/>
                <a:cs typeface="+mn-cs"/>
              </a:defRPr>
            </a:lvl9pPr>
          </a:lstStyle>
          <a:p>
            <a:r>
              <a:rPr lang="en-US" sz="11400" u="sng" dirty="0">
                <a:highlight>
                  <a:srgbClr val="FFFF00"/>
                </a:highlight>
              </a:rPr>
              <a:t>Background Summary</a:t>
            </a:r>
          </a:p>
          <a:p>
            <a:pPr algn="l"/>
            <a:r>
              <a:rPr lang="en-US" sz="9000" dirty="0"/>
              <a:t>  This website is designed for Apex Legends’ players who want to gain more information about the meta of the game and/or purchase a boosting service which increases their individual personal rank in game. </a:t>
            </a:r>
          </a:p>
          <a:p>
            <a:pPr algn="l"/>
            <a:r>
              <a:rPr lang="en-US" sz="9000" dirty="0"/>
              <a:t> The website was implemented with all pages consisting of the same navbar and footer. This HTML code was duplicated across all webpages except for the signup and login pages which had no footer. The website follows an orange, red and grey color scheme. Important buttons are </a:t>
            </a:r>
            <a:r>
              <a:rPr lang="en-US" sz="9000" dirty="0" err="1"/>
              <a:t>coloured</a:t>
            </a:r>
            <a:r>
              <a:rPr lang="en-US" sz="9000" dirty="0"/>
              <a:t> while secondary buttons are white with an orange border around.  </a:t>
            </a:r>
          </a:p>
          <a:p>
            <a:pPr algn="l"/>
            <a:endParaRPr lang="en-US" sz="6000" u="sng" dirty="0"/>
          </a:p>
          <a:p>
            <a:r>
              <a:rPr lang="en-US" sz="11400" u="sng" dirty="0">
                <a:highlight>
                  <a:srgbClr val="FFFF00"/>
                </a:highlight>
              </a:rPr>
              <a:t>Website Screenshot</a:t>
            </a:r>
          </a:p>
          <a:p>
            <a:endParaRPr lang="en-US" sz="6000" u="sng" dirty="0"/>
          </a:p>
          <a:p>
            <a:endParaRPr lang="en-US" sz="6000" u="sng" dirty="0"/>
          </a:p>
          <a:p>
            <a:r>
              <a:rPr lang="en-US" sz="6000" u="sng" dirty="0"/>
              <a:t> </a:t>
            </a:r>
          </a:p>
          <a:p>
            <a:endParaRPr lang="en-US" sz="6000" u="sng" dirty="0"/>
          </a:p>
          <a:p>
            <a:endParaRPr lang="en-US" sz="6000" u="sng" dirty="0"/>
          </a:p>
          <a:p>
            <a:endParaRPr lang="en-US" sz="6000" u="sng" dirty="0">
              <a:highlight>
                <a:srgbClr val="FFFF00"/>
              </a:highlight>
            </a:endParaRPr>
          </a:p>
          <a:p>
            <a:endParaRPr lang="en-US" sz="6000" u="sng" dirty="0">
              <a:highlight>
                <a:srgbClr val="FFFF00"/>
              </a:highlight>
            </a:endParaRPr>
          </a:p>
          <a:p>
            <a:endParaRPr lang="en-US" sz="6000" u="sng" dirty="0">
              <a:highlight>
                <a:srgbClr val="FFFF00"/>
              </a:highlight>
            </a:endParaRPr>
          </a:p>
          <a:p>
            <a:endParaRPr lang="en-US" sz="6000" u="sng" dirty="0">
              <a:highlight>
                <a:srgbClr val="FFFF00"/>
              </a:highlight>
            </a:endParaRPr>
          </a:p>
          <a:p>
            <a:endParaRPr lang="en-US" sz="6000" u="sng" dirty="0">
              <a:highlight>
                <a:srgbClr val="FFFF00"/>
              </a:highlight>
            </a:endParaRPr>
          </a:p>
          <a:p>
            <a:endParaRPr lang="en-US" sz="6000" u="sng" dirty="0">
              <a:highlight>
                <a:srgbClr val="FFFF00"/>
              </a:highlight>
            </a:endParaRPr>
          </a:p>
          <a:p>
            <a:endParaRPr lang="en-US" sz="6000" u="sng" dirty="0">
              <a:highlight>
                <a:srgbClr val="FFFF00"/>
              </a:highlight>
            </a:endParaRPr>
          </a:p>
          <a:p>
            <a:endParaRPr lang="en-US" sz="6000" u="sng" dirty="0">
              <a:highlight>
                <a:srgbClr val="FFFF00"/>
              </a:highlight>
            </a:endParaRPr>
          </a:p>
          <a:p>
            <a:endParaRPr lang="en-US" sz="6000" u="sng" dirty="0">
              <a:highlight>
                <a:srgbClr val="FFFF00"/>
              </a:highlight>
            </a:endParaRPr>
          </a:p>
          <a:p>
            <a:endParaRPr lang="en-US" sz="6000" u="sng" dirty="0">
              <a:highlight>
                <a:srgbClr val="FFFF00"/>
              </a:highlight>
            </a:endParaRPr>
          </a:p>
          <a:p>
            <a:r>
              <a:rPr lang="en-US" sz="12500" u="sng" dirty="0">
                <a:highlight>
                  <a:srgbClr val="FFFF00"/>
                </a:highlight>
              </a:rPr>
              <a:t>Usability Heuristics</a:t>
            </a:r>
          </a:p>
          <a:p>
            <a:pPr algn="l"/>
            <a:r>
              <a:rPr lang="en-US" sz="9000" dirty="0"/>
              <a:t>  There are hover effects for the navbar and footer which highlights what the user is about to click. This demonstrates “</a:t>
            </a:r>
            <a:r>
              <a:rPr lang="en-US" sz="9000" b="1" dirty="0"/>
              <a:t>Visibility of system status</a:t>
            </a:r>
            <a:r>
              <a:rPr lang="en-US" sz="9000" dirty="0"/>
              <a:t>” as feedback is given to the user instantly as they navigate along the website. Another example of this in the homepage is when the user hovers over one of the statistics section’s images. This dynamic effect relays to the user what they are doing to the website (i.e. hovering over a specific statistic). The navbar remaining fixed at the top of the screen allows for “</a:t>
            </a:r>
            <a:r>
              <a:rPr lang="en-US" sz="9000" b="1" dirty="0"/>
              <a:t>Flexibility and efficiency of use</a:t>
            </a:r>
            <a:r>
              <a:rPr lang="en-US" sz="9000" dirty="0"/>
              <a:t>”. It is easily accessed wherever the user navigates to across different webpages and in any webpage itself. </a:t>
            </a:r>
            <a:endParaRPr lang="en-US" sz="8000" u="sng" dirty="0"/>
          </a:p>
          <a:p>
            <a:pPr algn="l"/>
            <a:r>
              <a:rPr lang="en-US" sz="9000" dirty="0"/>
              <a:t>  The layout of the website as mentioned above follows either a 3 column where the content is positioned centrally or a 2 column where the content will alternate left and right as the user scrolls down the page. This is to avoid clutter on the webpage and makes it look organized. This follows “</a:t>
            </a:r>
            <a:r>
              <a:rPr lang="en-US" sz="9000" b="1" dirty="0"/>
              <a:t>Aesthetic and minimalistic design</a:t>
            </a:r>
            <a:r>
              <a:rPr lang="en-US" sz="9000" dirty="0"/>
              <a:t>” according to one of Nielsen’s usability heuristics. In addition, the read more / read less feature and the accordion in the Boosting page hides information and only shows them when needed by the user. Furthermore, the color scheme of orange, grey and red is consistent throughout the website. Both of these design features of the website also follow “</a:t>
            </a:r>
            <a:r>
              <a:rPr lang="en-US" sz="9000" b="1" dirty="0"/>
              <a:t>Aesthetic and minimalistic design</a:t>
            </a:r>
            <a:r>
              <a:rPr lang="en-US" sz="9000" dirty="0"/>
              <a:t>”. </a:t>
            </a:r>
          </a:p>
          <a:p>
            <a:pPr algn="l"/>
            <a:endParaRPr lang="en-US" sz="6000" u="sng" dirty="0"/>
          </a:p>
          <a:p>
            <a:pPr algn="l"/>
            <a:endParaRPr lang="en-US" sz="6000" u="sng" dirty="0"/>
          </a:p>
          <a:p>
            <a:pPr algn="l"/>
            <a:endParaRPr lang="en-US" sz="6000" u="sng" dirty="0"/>
          </a:p>
          <a:p>
            <a:pPr algn="l"/>
            <a:endParaRPr lang="en-US" sz="6000" u="sng" dirty="0"/>
          </a:p>
          <a:p>
            <a:pPr algn="l"/>
            <a:r>
              <a:rPr lang="en-US" dirty="0"/>
              <a:t>  </a:t>
            </a:r>
          </a:p>
          <a:p>
            <a:pPr algn="l"/>
            <a:r>
              <a:rPr lang="en-US" sz="9000" dirty="0"/>
              <a:t>  The footer contains social media icons which are recognized by the majority of the population. This follows “</a:t>
            </a:r>
            <a:r>
              <a:rPr lang="en-US" sz="9000" b="1" dirty="0"/>
              <a:t>Match between system and the real world</a:t>
            </a:r>
            <a:r>
              <a:rPr lang="en-US" sz="9000" dirty="0"/>
              <a:t>” as these icons are recognizable to the users. The target audience of this website also will recognize the icons used when selecting a platform in the Boosting page. </a:t>
            </a:r>
            <a:endParaRPr lang="en-US" sz="9000" u="sng" dirty="0"/>
          </a:p>
          <a:p>
            <a:r>
              <a:rPr lang="en-US" sz="12500" u="sng" dirty="0">
                <a:highlight>
                  <a:srgbClr val="FFFF00"/>
                </a:highlight>
              </a:rPr>
              <a:t>Lessons Learnt</a:t>
            </a:r>
          </a:p>
          <a:p>
            <a:pPr algn="l"/>
            <a:r>
              <a:rPr lang="en-US" sz="8000" dirty="0"/>
              <a:t>  </a:t>
            </a:r>
            <a:r>
              <a:rPr lang="en-US" sz="9000" dirty="0"/>
              <a:t>I was new to </a:t>
            </a:r>
            <a:r>
              <a:rPr lang="en-US" sz="9000" dirty="0" err="1"/>
              <a:t>javascript</a:t>
            </a:r>
            <a:r>
              <a:rPr lang="en-US" sz="9000" dirty="0"/>
              <a:t> and was not accustomed to write functions for event handlers. I had to get my head around arrow functions and function expressions with </a:t>
            </a:r>
            <a:r>
              <a:rPr lang="en-US" sz="9000" dirty="0" err="1"/>
              <a:t>javascript</a:t>
            </a:r>
            <a:r>
              <a:rPr lang="en-US" sz="9000" dirty="0"/>
              <a:t> to really </a:t>
            </a:r>
            <a:r>
              <a:rPr lang="en-US" sz="9000" dirty="0" err="1"/>
              <a:t>maximise</a:t>
            </a:r>
            <a:r>
              <a:rPr lang="en-US" sz="9000" dirty="0"/>
              <a:t> my coding efficiency. </a:t>
            </a:r>
          </a:p>
          <a:p>
            <a:pPr algn="l"/>
            <a:r>
              <a:rPr lang="en-US" sz="9000" dirty="0"/>
              <a:t>  One of the main challenges I faced when implementing the website was styling of the signup/login pages. Prototyping them was easy but using CSS, I had to adjust the positions, width, height, margins and padding in order for it to look the way I wanted to on screen. I learnt to use flexbox to help positioning blocks much easier. However, this was a learning experience for me to utilize div containers properly within HTML.</a:t>
            </a:r>
            <a:r>
              <a:rPr lang="en-AU" sz="9000" dirty="0"/>
              <a:t> </a:t>
            </a:r>
            <a:endParaRPr lang="en-US" sz="9000" dirty="0"/>
          </a:p>
          <a:p>
            <a:pPr algn="l"/>
            <a:r>
              <a:rPr lang="en-US" sz="8000" u="sng" dirty="0"/>
              <a:t> </a:t>
            </a:r>
            <a:endParaRPr lang="en-US" sz="11400" u="sng" dirty="0">
              <a:highlight>
                <a:srgbClr val="FFFF00"/>
              </a:highlight>
            </a:endParaRPr>
          </a:p>
          <a:p>
            <a:r>
              <a:rPr lang="en-US" sz="12500" u="sng" dirty="0">
                <a:highlight>
                  <a:srgbClr val="FFFF00"/>
                </a:highlight>
              </a:rPr>
              <a:t>Future Improvements</a:t>
            </a:r>
          </a:p>
          <a:p>
            <a:pPr marL="857250" indent="-857250" algn="l">
              <a:buFont typeface="Wingdings" pitchFamily="2" charset="2"/>
              <a:buChar char="§"/>
            </a:pPr>
            <a:r>
              <a:rPr lang="en-US" sz="11300" dirty="0"/>
              <a:t>Navbar scroll feature – change opacity of navbar when scrolling </a:t>
            </a:r>
          </a:p>
          <a:p>
            <a:pPr marL="857250" indent="-857250" algn="l">
              <a:buFont typeface="Wingdings" pitchFamily="2" charset="2"/>
              <a:buChar char="§"/>
            </a:pPr>
            <a:r>
              <a:rPr lang="en-US" sz="11300" dirty="0"/>
              <a:t>Backend support for checkout and dedicated checkout page</a:t>
            </a:r>
          </a:p>
          <a:p>
            <a:pPr marL="857250" indent="-857250" algn="l">
              <a:buFont typeface="Wingdings" pitchFamily="2" charset="2"/>
              <a:buChar char="§"/>
            </a:pPr>
            <a:r>
              <a:rPr lang="en-US" sz="11300" dirty="0"/>
              <a:t>Develop more pages with content</a:t>
            </a:r>
          </a:p>
          <a:p>
            <a:pPr marL="857250" indent="-857250" algn="l">
              <a:buFont typeface="Wingdings" pitchFamily="2" charset="2"/>
              <a:buChar char="§"/>
            </a:pPr>
            <a:r>
              <a:rPr lang="en-US" sz="11300" dirty="0"/>
              <a:t>Rank icons  to be implemented in Boosting page</a:t>
            </a:r>
          </a:p>
          <a:p>
            <a:pPr marL="857250" indent="-857250" algn="l">
              <a:buFont typeface="Wingdings" pitchFamily="2" charset="2"/>
              <a:buChar char="§"/>
            </a:pPr>
            <a:r>
              <a:rPr lang="en-US" sz="11300" dirty="0"/>
              <a:t>Users can send their reviews in through another dedicated webpage</a:t>
            </a:r>
          </a:p>
          <a:p>
            <a:endParaRPr lang="en-US" sz="6000" dirty="0"/>
          </a:p>
        </p:txBody>
      </p:sp>
      <p:pic>
        <p:nvPicPr>
          <p:cNvPr id="4" name="Picture 3" descr="Graphical user interface, application, website&#10;&#10;Description automatically generated">
            <a:extLst>
              <a:ext uri="{FF2B5EF4-FFF2-40B4-BE49-F238E27FC236}">
                <a16:creationId xmlns:a16="http://schemas.microsoft.com/office/drawing/2014/main" id="{434A7106-EFE6-288E-F3CF-FCA171CEDC87}"/>
              </a:ext>
            </a:extLst>
          </p:cNvPr>
          <p:cNvPicPr>
            <a:picLocks noChangeAspect="1"/>
          </p:cNvPicPr>
          <p:nvPr/>
        </p:nvPicPr>
        <p:blipFill>
          <a:blip r:embed="rId2"/>
          <a:stretch>
            <a:fillRect/>
          </a:stretch>
        </p:blipFill>
        <p:spPr>
          <a:xfrm>
            <a:off x="10436405" y="14997187"/>
            <a:ext cx="9452191" cy="3298075"/>
          </a:xfrm>
          <a:prstGeom prst="rect">
            <a:avLst/>
          </a:prstGeom>
        </p:spPr>
      </p:pic>
      <p:pic>
        <p:nvPicPr>
          <p:cNvPr id="7" name="Picture 6">
            <a:extLst>
              <a:ext uri="{FF2B5EF4-FFF2-40B4-BE49-F238E27FC236}">
                <a16:creationId xmlns:a16="http://schemas.microsoft.com/office/drawing/2014/main" id="{26853879-419E-A1F9-48F7-EEB684B8E8A1}"/>
              </a:ext>
            </a:extLst>
          </p:cNvPr>
          <p:cNvPicPr>
            <a:picLocks noChangeAspect="1"/>
          </p:cNvPicPr>
          <p:nvPr/>
        </p:nvPicPr>
        <p:blipFill>
          <a:blip r:embed="rId3"/>
          <a:stretch>
            <a:fillRect/>
          </a:stretch>
        </p:blipFill>
        <p:spPr>
          <a:xfrm>
            <a:off x="1422781" y="11136085"/>
            <a:ext cx="8088724" cy="9561399"/>
          </a:xfrm>
          <a:prstGeom prst="rect">
            <a:avLst/>
          </a:prstGeom>
        </p:spPr>
      </p:pic>
      <p:pic>
        <p:nvPicPr>
          <p:cNvPr id="9" name="Picture 8" descr="Graphical user interface, application, chat or text message&#10;&#10;Description automatically generated">
            <a:extLst>
              <a:ext uri="{FF2B5EF4-FFF2-40B4-BE49-F238E27FC236}">
                <a16:creationId xmlns:a16="http://schemas.microsoft.com/office/drawing/2014/main" id="{6D9F86DC-008A-10DF-D097-7CBAF23B211A}"/>
              </a:ext>
            </a:extLst>
          </p:cNvPr>
          <p:cNvPicPr>
            <a:picLocks noChangeAspect="1"/>
          </p:cNvPicPr>
          <p:nvPr/>
        </p:nvPicPr>
        <p:blipFill>
          <a:blip r:embed="rId4"/>
          <a:stretch>
            <a:fillRect/>
          </a:stretch>
        </p:blipFill>
        <p:spPr>
          <a:xfrm>
            <a:off x="21134926" y="18099837"/>
            <a:ext cx="8081624" cy="3291673"/>
          </a:xfrm>
          <a:prstGeom prst="rect">
            <a:avLst/>
          </a:prstGeom>
        </p:spPr>
      </p:pic>
    </p:spTree>
    <p:extLst>
      <p:ext uri="{BB962C8B-B14F-4D97-AF65-F5344CB8AC3E}">
        <p14:creationId xmlns:p14="http://schemas.microsoft.com/office/powerpoint/2010/main" val="7279897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334</TotalTime>
  <Words>605</Words>
  <Application>Microsoft Macintosh PowerPoint</Application>
  <PresentationFormat>Custom</PresentationFormat>
  <Paragraphs>41</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Bell MT</vt:lpstr>
      <vt:lpstr>Calibri</vt:lpstr>
      <vt:lpstr>Calibri Light</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Juan Espares</dc:creator>
  <cp:lastModifiedBy>Juan Espares</cp:lastModifiedBy>
  <cp:revision>17</cp:revision>
  <dcterms:created xsi:type="dcterms:W3CDTF">2022-05-29T11:54:10Z</dcterms:created>
  <dcterms:modified xsi:type="dcterms:W3CDTF">2022-06-02T12:22:30Z</dcterms:modified>
</cp:coreProperties>
</file>

<file path=docProps/thumbnail.jpeg>
</file>